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216" y="6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youngjun Kim" userId="0e873f8e8c5e2ae8" providerId="LiveId" clId="{202A3EE0-11FC-4D5D-8030-CBB1F5FB64F0}"/>
    <pc:docChg chg="custSel addSld modSld">
      <pc:chgData name="Kyoungjun Kim" userId="0e873f8e8c5e2ae8" providerId="LiveId" clId="{202A3EE0-11FC-4D5D-8030-CBB1F5FB64F0}" dt="2018-03-20T14:21:50.118" v="878" actId="20577"/>
      <pc:docMkLst>
        <pc:docMk/>
      </pc:docMkLst>
      <pc:sldChg chg="modTransition">
        <pc:chgData name="Kyoungjun Kim" userId="0e873f8e8c5e2ae8" providerId="LiveId" clId="{202A3EE0-11FC-4D5D-8030-CBB1F5FB64F0}" dt="2018-03-20T14:18:29.304" v="790"/>
        <pc:sldMkLst>
          <pc:docMk/>
          <pc:sldMk cId="4239160315" sldId="257"/>
        </pc:sldMkLst>
      </pc:sldChg>
      <pc:sldChg chg="modTransition modAnim">
        <pc:chgData name="Kyoungjun Kim" userId="0e873f8e8c5e2ae8" providerId="LiveId" clId="{202A3EE0-11FC-4D5D-8030-CBB1F5FB64F0}" dt="2018-03-20T14:18:51.079" v="792"/>
        <pc:sldMkLst>
          <pc:docMk/>
          <pc:sldMk cId="2950458471" sldId="258"/>
        </pc:sldMkLst>
      </pc:sldChg>
      <pc:sldChg chg="modTransition">
        <pc:chgData name="Kyoungjun Kim" userId="0e873f8e8c5e2ae8" providerId="LiveId" clId="{202A3EE0-11FC-4D5D-8030-CBB1F5FB64F0}" dt="2018-03-20T14:19:22.461" v="793"/>
        <pc:sldMkLst>
          <pc:docMk/>
          <pc:sldMk cId="2036193030" sldId="259"/>
        </pc:sldMkLst>
      </pc:sldChg>
      <pc:sldChg chg="modTransition">
        <pc:chgData name="Kyoungjun Kim" userId="0e873f8e8c5e2ae8" providerId="LiveId" clId="{202A3EE0-11FC-4D5D-8030-CBB1F5FB64F0}" dt="2018-03-20T14:19:29.463" v="794"/>
        <pc:sldMkLst>
          <pc:docMk/>
          <pc:sldMk cId="920382107" sldId="260"/>
        </pc:sldMkLst>
      </pc:sldChg>
      <pc:sldChg chg="modTransition">
        <pc:chgData name="Kyoungjun Kim" userId="0e873f8e8c5e2ae8" providerId="LiveId" clId="{202A3EE0-11FC-4D5D-8030-CBB1F5FB64F0}" dt="2018-03-20T14:19:37.749" v="795"/>
        <pc:sldMkLst>
          <pc:docMk/>
          <pc:sldMk cId="3659391984" sldId="261"/>
        </pc:sldMkLst>
      </pc:sldChg>
      <pc:sldChg chg="modTransition">
        <pc:chgData name="Kyoungjun Kim" userId="0e873f8e8c5e2ae8" providerId="LiveId" clId="{202A3EE0-11FC-4D5D-8030-CBB1F5FB64F0}" dt="2018-03-20T14:19:49.911" v="798"/>
        <pc:sldMkLst>
          <pc:docMk/>
          <pc:sldMk cId="3787727697" sldId="262"/>
        </pc:sldMkLst>
      </pc:sldChg>
      <pc:sldChg chg="modSp add modTransition">
        <pc:chgData name="Kyoungjun Kim" userId="0e873f8e8c5e2ae8" providerId="LiveId" clId="{202A3EE0-11FC-4D5D-8030-CBB1F5FB64F0}" dt="2018-03-20T14:20:00.187" v="799"/>
        <pc:sldMkLst>
          <pc:docMk/>
          <pc:sldMk cId="1973086700" sldId="263"/>
        </pc:sldMkLst>
        <pc:spChg chg="mod">
          <ac:chgData name="Kyoungjun Kim" userId="0e873f8e8c5e2ae8" providerId="LiveId" clId="{202A3EE0-11FC-4D5D-8030-CBB1F5FB64F0}" dt="2018-03-20T14:10:02.974" v="2" actId="20577"/>
          <ac:spMkLst>
            <pc:docMk/>
            <pc:sldMk cId="1973086700" sldId="263"/>
            <ac:spMk id="2" creationId="{5F367797-563D-4899-B367-5990741A7AA0}"/>
          </ac:spMkLst>
        </pc:spChg>
        <pc:spChg chg="mod">
          <ac:chgData name="Kyoungjun Kim" userId="0e873f8e8c5e2ae8" providerId="LiveId" clId="{202A3EE0-11FC-4D5D-8030-CBB1F5FB64F0}" dt="2018-03-20T14:11:08.428" v="112" actId="2710"/>
          <ac:spMkLst>
            <pc:docMk/>
            <pc:sldMk cId="1973086700" sldId="263"/>
            <ac:spMk id="3" creationId="{9E5BD70C-1998-4680-AE05-688ED6473171}"/>
          </ac:spMkLst>
        </pc:spChg>
      </pc:sldChg>
      <pc:sldChg chg="modSp add modTransition">
        <pc:chgData name="Kyoungjun Kim" userId="0e873f8e8c5e2ae8" providerId="LiveId" clId="{202A3EE0-11FC-4D5D-8030-CBB1F5FB64F0}" dt="2018-03-20T14:20:17.285" v="801"/>
        <pc:sldMkLst>
          <pc:docMk/>
          <pc:sldMk cId="628869411" sldId="264"/>
        </pc:sldMkLst>
        <pc:spChg chg="mod">
          <ac:chgData name="Kyoungjun Kim" userId="0e873f8e8c5e2ae8" providerId="LiveId" clId="{202A3EE0-11FC-4D5D-8030-CBB1F5FB64F0}" dt="2018-03-20T14:11:32.166" v="129" actId="20577"/>
          <ac:spMkLst>
            <pc:docMk/>
            <pc:sldMk cId="628869411" sldId="264"/>
            <ac:spMk id="2" creationId="{BD9A57AA-910E-4185-BF36-764681336AE3}"/>
          </ac:spMkLst>
        </pc:spChg>
        <pc:spChg chg="mod">
          <ac:chgData name="Kyoungjun Kim" userId="0e873f8e8c5e2ae8" providerId="LiveId" clId="{202A3EE0-11FC-4D5D-8030-CBB1F5FB64F0}" dt="2018-03-20T14:12:14.375" v="268" actId="2710"/>
          <ac:spMkLst>
            <pc:docMk/>
            <pc:sldMk cId="628869411" sldId="264"/>
            <ac:spMk id="3" creationId="{875FB30C-0083-4368-BBCC-66BD01682E6E}"/>
          </ac:spMkLst>
        </pc:spChg>
      </pc:sldChg>
      <pc:sldChg chg="modSp add modTransition">
        <pc:chgData name="Kyoungjun Kim" userId="0e873f8e8c5e2ae8" providerId="LiveId" clId="{202A3EE0-11FC-4D5D-8030-CBB1F5FB64F0}" dt="2018-03-20T14:20:27.593" v="803"/>
        <pc:sldMkLst>
          <pc:docMk/>
          <pc:sldMk cId="3540289862" sldId="265"/>
        </pc:sldMkLst>
        <pc:spChg chg="mod">
          <ac:chgData name="Kyoungjun Kim" userId="0e873f8e8c5e2ae8" providerId="LiveId" clId="{202A3EE0-11FC-4D5D-8030-CBB1F5FB64F0}" dt="2018-03-20T14:13:04.173" v="292" actId="20577"/>
          <ac:spMkLst>
            <pc:docMk/>
            <pc:sldMk cId="3540289862" sldId="265"/>
            <ac:spMk id="2" creationId="{77B89C93-D29C-416B-981F-12836422259B}"/>
          </ac:spMkLst>
        </pc:spChg>
        <pc:spChg chg="mod">
          <ac:chgData name="Kyoungjun Kim" userId="0e873f8e8c5e2ae8" providerId="LiveId" clId="{202A3EE0-11FC-4D5D-8030-CBB1F5FB64F0}" dt="2018-03-20T14:15:22.204" v="620" actId="27636"/>
          <ac:spMkLst>
            <pc:docMk/>
            <pc:sldMk cId="3540289862" sldId="265"/>
            <ac:spMk id="3" creationId="{C28FF9BC-028B-4D2F-B970-04FE948C0AD2}"/>
          </ac:spMkLst>
        </pc:spChg>
      </pc:sldChg>
      <pc:sldChg chg="modSp add modTransition modAnim">
        <pc:chgData name="Kyoungjun Kim" userId="0e873f8e8c5e2ae8" providerId="LiveId" clId="{202A3EE0-11FC-4D5D-8030-CBB1F5FB64F0}" dt="2018-03-20T14:21:50.118" v="878" actId="20577"/>
        <pc:sldMkLst>
          <pc:docMk/>
          <pc:sldMk cId="2256632475" sldId="266"/>
        </pc:sldMkLst>
        <pc:spChg chg="mod">
          <ac:chgData name="Kyoungjun Kim" userId="0e873f8e8c5e2ae8" providerId="LiveId" clId="{202A3EE0-11FC-4D5D-8030-CBB1F5FB64F0}" dt="2018-03-20T14:15:56.384" v="635"/>
          <ac:spMkLst>
            <pc:docMk/>
            <pc:sldMk cId="2256632475" sldId="266"/>
            <ac:spMk id="2" creationId="{3CF1308E-F193-45DC-89A9-37207B6FAA7B}"/>
          </ac:spMkLst>
        </pc:spChg>
        <pc:spChg chg="mod">
          <ac:chgData name="Kyoungjun Kim" userId="0e873f8e8c5e2ae8" providerId="LiveId" clId="{202A3EE0-11FC-4D5D-8030-CBB1F5FB64F0}" dt="2018-03-20T14:21:50.118" v="878" actId="20577"/>
          <ac:spMkLst>
            <pc:docMk/>
            <pc:sldMk cId="2256632475" sldId="266"/>
            <ac:spMk id="3" creationId="{707375DD-22D2-4FA1-9E05-86A003269F7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7/24/23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5">
                <a:lumMod val="50000"/>
              </a:schemeClr>
            </a:gs>
            <a:gs pos="100000">
              <a:schemeClr val="accent6">
                <a:lumMod val="75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E4EF9-2121-4A84-A423-5D9D8AAB4F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Zoom </a:t>
            </a:r>
            <a:r>
              <a:rPr lang="ko-KR" altLang="en-US" dirty="0"/>
              <a:t>활용법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A49CC4-16C0-4794-9357-45AE1D9583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Presentor</a:t>
            </a:r>
            <a:r>
              <a:rPr lang="en-US" dirty="0"/>
              <a:t>: </a:t>
            </a:r>
            <a:r>
              <a:rPr lang="ko-KR" altLang="en-US" dirty="0"/>
              <a:t>김경준 교수 </a:t>
            </a:r>
            <a:r>
              <a:rPr lang="en-US" altLang="ko-KR" dirty="0"/>
              <a:t>(</a:t>
            </a:r>
            <a:r>
              <a:rPr lang="ko-KR" altLang="en-US" dirty="0"/>
              <a:t>온라인 </a:t>
            </a:r>
            <a:r>
              <a:rPr lang="en-US" altLang="ko-KR" dirty="0"/>
              <a:t>MACC </a:t>
            </a:r>
            <a:r>
              <a:rPr lang="ko-KR" altLang="en-US" dirty="0"/>
              <a:t>디렉터</a:t>
            </a:r>
            <a:r>
              <a:rPr lang="en-US" altLang="ko-KR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442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5">
                <a:lumMod val="50000"/>
              </a:schemeClr>
            </a:gs>
            <a:gs pos="100000">
              <a:schemeClr val="accent6">
                <a:lumMod val="75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89C93-D29C-416B-981F-128364222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Chatting</a:t>
            </a:r>
            <a:r>
              <a:rPr lang="ko-KR" altLang="en-US" dirty="0"/>
              <a:t> </a:t>
            </a:r>
            <a:r>
              <a:rPr lang="en-US" altLang="ko-KR" dirty="0"/>
              <a:t>&amp; Record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FF9BC-028B-4D2F-B970-04FE948C0A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Chat </a:t>
            </a:r>
            <a:r>
              <a:rPr lang="ko-KR" altLang="en-US" sz="2800" dirty="0"/>
              <a:t>버튼을 눌러서 </a:t>
            </a:r>
            <a:r>
              <a:rPr lang="en-US" altLang="ko-KR" sz="2800" dirty="0"/>
              <a:t>chatting</a:t>
            </a:r>
            <a:r>
              <a:rPr lang="ko-KR" altLang="en-US" sz="2800" dirty="0"/>
              <a:t>을 할 수 있는 기능</a:t>
            </a:r>
            <a:r>
              <a:rPr lang="en-US" altLang="ko-KR" sz="2800" dirty="0"/>
              <a:t>:</a:t>
            </a:r>
            <a:r>
              <a:rPr lang="ko-KR" altLang="en-US" sz="2800" dirty="0"/>
              <a:t> 인터넷이 느려서 비디오 재생이 어려운 경우 활용 할 수 있음</a:t>
            </a:r>
            <a:endParaRPr lang="en-US" altLang="ko-KR" sz="2800" dirty="0"/>
          </a:p>
          <a:p>
            <a:pPr>
              <a:lnSpc>
                <a:spcPct val="150000"/>
              </a:lnSpc>
            </a:pPr>
            <a:r>
              <a:rPr lang="en-US" sz="2800" dirty="0"/>
              <a:t>Record</a:t>
            </a:r>
            <a:r>
              <a:rPr lang="ko-KR" altLang="en-US" sz="2800" dirty="0"/>
              <a:t>버튼을 누르면 녹화가 가능</a:t>
            </a:r>
            <a:r>
              <a:rPr lang="en-US" altLang="ko-KR" sz="2800" dirty="0"/>
              <a:t>:</a:t>
            </a:r>
            <a:r>
              <a:rPr lang="ko-KR" altLang="en-US" sz="2800" dirty="0"/>
              <a:t> 프로그램을 종료하면 그때부터 동영상으로 인코딩을 시작</a:t>
            </a:r>
            <a:r>
              <a:rPr lang="en-US" altLang="ko-KR" sz="2800" dirty="0"/>
              <a:t>,</a:t>
            </a:r>
            <a:r>
              <a:rPr lang="ko-KR" altLang="en-US" sz="2800" dirty="0"/>
              <a:t> 시간이 컴퓨터 성능에 따라 오래 걸릴 수 있음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40289862"/>
      </p:ext>
    </p:extLst>
  </p:cSld>
  <p:clrMapOvr>
    <a:masterClrMapping/>
  </p:clrMapOvr>
  <p:transition spd="slow"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5">
                <a:lumMod val="50000"/>
              </a:schemeClr>
            </a:gs>
            <a:gs pos="100000">
              <a:schemeClr val="accent6">
                <a:lumMod val="75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1308E-F193-45DC-89A9-37207B6FA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활용범위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7375DD-22D2-4FA1-9E05-86A003269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/>
              <a:t>교수와 학생간 온라인 미팅</a:t>
            </a:r>
            <a:endParaRPr lang="en-US" altLang="ko-KR" sz="2800" dirty="0"/>
          </a:p>
          <a:p>
            <a:r>
              <a:rPr lang="ko-KR" altLang="en-US" sz="2800" dirty="0"/>
              <a:t>실시간 온라인 채플</a:t>
            </a:r>
            <a:endParaRPr lang="en-US" altLang="ko-KR" sz="2800" dirty="0"/>
          </a:p>
          <a:p>
            <a:r>
              <a:rPr lang="en-US" sz="2800" dirty="0"/>
              <a:t>Hybrid </a:t>
            </a:r>
            <a:r>
              <a:rPr lang="ko-KR" altLang="en-US" sz="2800" dirty="0"/>
              <a:t>수업</a:t>
            </a:r>
            <a:endParaRPr lang="en-US" altLang="ko-KR" sz="2800" dirty="0"/>
          </a:p>
          <a:p>
            <a:r>
              <a:rPr lang="ko-KR" altLang="en-US" sz="2800" dirty="0"/>
              <a:t>각종 세미나나 교육에 원거리 학생들의 실시간 참여</a:t>
            </a:r>
            <a:endParaRPr lang="en-US" altLang="ko-KR" sz="2800" dirty="0"/>
          </a:p>
          <a:p>
            <a:r>
              <a:rPr lang="en-US" sz="2800" dirty="0"/>
              <a:t>Webinar</a:t>
            </a:r>
          </a:p>
          <a:p>
            <a:r>
              <a:rPr lang="ko-KR" altLang="en-US" sz="2800" dirty="0"/>
              <a:t>단</a:t>
            </a:r>
            <a:r>
              <a:rPr lang="en-US" altLang="ko-KR" sz="2800" dirty="0"/>
              <a:t>,</a:t>
            </a:r>
            <a:r>
              <a:rPr lang="ko-KR" altLang="en-US" sz="2800" dirty="0"/>
              <a:t> 랜선을 통한 안정적인 인터넷속도 유지가 중요</a:t>
            </a:r>
            <a:r>
              <a:rPr lang="en-US" altLang="ko-KR" sz="2800"/>
              <a:t>!!!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56632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5">
                <a:lumMod val="50000"/>
              </a:schemeClr>
            </a:gs>
            <a:gs pos="100000">
              <a:schemeClr val="accent6">
                <a:lumMod val="75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Connector 9">
            <a:extLst>
              <a:ext uri="{FF2B5EF4-FFF2-40B4-BE49-F238E27FC236}">
                <a16:creationId xmlns:a16="http://schemas.microsoft.com/office/drawing/2014/main" id="{A4A843B7-8120-43BA-8578-9A356D18A515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11">
            <a:extLst>
              <a:ext uri="{FF2B5EF4-FFF2-40B4-BE49-F238E27FC236}">
                <a16:creationId xmlns:a16="http://schemas.microsoft.com/office/drawing/2014/main" id="{41DC5CB5-1B29-497D-96CB-D0EA4B0B9897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13">
            <a:extLst>
              <a:ext uri="{FF2B5EF4-FFF2-40B4-BE49-F238E27FC236}">
                <a16:creationId xmlns:a16="http://schemas.microsoft.com/office/drawing/2014/main" id="{22545A64-388C-4A28-B8DE-285C3D20C18C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15">
            <a:extLst>
              <a:ext uri="{FF2B5EF4-FFF2-40B4-BE49-F238E27FC236}">
                <a16:creationId xmlns:a16="http://schemas.microsoft.com/office/drawing/2014/main" id="{BA483275-FACD-4554-B393-58AA9EFF1FF0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17">
            <a:extLst>
              <a:ext uri="{FF2B5EF4-FFF2-40B4-BE49-F238E27FC236}">
                <a16:creationId xmlns:a16="http://schemas.microsoft.com/office/drawing/2014/main" id="{844E9429-C6D1-417A-8981-0B7B938A52CB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36" name="Rectangle 19">
            <a:extLst>
              <a:ext uri="{FF2B5EF4-FFF2-40B4-BE49-F238E27FC236}">
                <a16:creationId xmlns:a16="http://schemas.microsoft.com/office/drawing/2014/main" id="{620134F5-B480-4DB0-B774-303975F6E3C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Snip Diagonal Corner Rectangle 6">
            <a:extLst>
              <a:ext uri="{FF2B5EF4-FFF2-40B4-BE49-F238E27FC236}">
                <a16:creationId xmlns:a16="http://schemas.microsoft.com/office/drawing/2014/main" id="{D71DC9E5-0EDC-4A5A-86A3-2D9B5540101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5702" y="606367"/>
            <a:ext cx="10948124" cy="3546637"/>
          </a:xfrm>
          <a:prstGeom prst="snip2DiagRect">
            <a:avLst>
              <a:gd name="adj1" fmla="val 13628"/>
              <a:gd name="adj2" fmla="val 0"/>
            </a:avLst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BF315C9-43B1-449D-9DB9-6E4B9038C8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4632" y="1105355"/>
            <a:ext cx="9751310" cy="2559720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7F30BEB9-EFD1-4A6D-8D6D-F85194424DD9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C90A83DE-CE9B-471E-A7DA-964CEE8A6AD7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7D1770E-F871-4EC1-B8F6-1DDE80065287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3C9A070-05F7-4EA0-852F-C69EE84F875E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9947907D-C7E9-4817-B65F-F737A51D4B07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28">
              <a:extLst>
                <a:ext uri="{FF2B5EF4-FFF2-40B4-BE49-F238E27FC236}">
                  <a16:creationId xmlns:a16="http://schemas.microsoft.com/office/drawing/2014/main" id="{FF38DBB9-17ED-404F-8CF4-B3220ABBAF63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44FBD4C-4E31-451D-9E17-B47FC9906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640" y="4414687"/>
            <a:ext cx="10250013" cy="123325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Zoom </a:t>
            </a:r>
            <a:r>
              <a:rPr lang="ko-KR" altLang="en-US" sz="4800"/>
              <a:t>회원가입</a:t>
            </a:r>
            <a:r>
              <a:rPr lang="en-US" altLang="ko-KR" sz="4800"/>
              <a:t>: zoom.us</a:t>
            </a:r>
            <a:endParaRPr lang="en-US" sz="480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5701039-BA64-4EE2-9E1C-D8FED6052165}"/>
              </a:ext>
            </a:extLst>
          </p:cNvPr>
          <p:cNvSpPr/>
          <p:nvPr/>
        </p:nvSpPr>
        <p:spPr>
          <a:xfrm>
            <a:off x="9815122" y="1209883"/>
            <a:ext cx="1186240" cy="78323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160315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5">
                <a:lumMod val="50000"/>
              </a:schemeClr>
            </a:gs>
            <a:gs pos="100000">
              <a:schemeClr val="accent6">
                <a:lumMod val="75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B2086-74BC-434A-AC34-87545D706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학교에서 이용할 경우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8C701-05EC-49C9-8476-C858E1F918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/>
              <a:t>5</a:t>
            </a:r>
            <a:r>
              <a:rPr lang="ko-KR" altLang="en-US" sz="2800" dirty="0"/>
              <a:t>층 컴퓨터실에 있는 강사용 컴퓨터에 유료 계정이 설치되어 있음</a:t>
            </a:r>
            <a:endParaRPr lang="en-US" altLang="ko-KR" sz="2800" dirty="0"/>
          </a:p>
          <a:p>
            <a:r>
              <a:rPr lang="en-US" altLang="ko-KR" sz="2800" dirty="0"/>
              <a:t>100</a:t>
            </a:r>
            <a:r>
              <a:rPr lang="ko-KR" altLang="en-US" sz="2800" dirty="0"/>
              <a:t>명까지 접속가능 </a:t>
            </a:r>
            <a:endParaRPr lang="en-US" altLang="ko-KR" sz="2800" dirty="0"/>
          </a:p>
          <a:p>
            <a:r>
              <a:rPr lang="ko-KR" altLang="en-US" sz="2800" dirty="0"/>
              <a:t>시간 무제한</a:t>
            </a:r>
            <a:endParaRPr lang="en-US" altLang="ko-KR" sz="2800" dirty="0"/>
          </a:p>
          <a:p>
            <a:r>
              <a:rPr lang="ko-KR" altLang="en-US" sz="2800" dirty="0"/>
              <a:t>개인 무료계정을 이용할 경우 </a:t>
            </a:r>
            <a:r>
              <a:rPr lang="en-US" altLang="ko-KR" sz="2800" dirty="0"/>
              <a:t>40</a:t>
            </a:r>
            <a:r>
              <a:rPr lang="ko-KR" altLang="en-US" sz="2800" dirty="0"/>
              <a:t>분으로 시간제한이 있음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50458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5">
                <a:lumMod val="50000"/>
              </a:schemeClr>
            </a:gs>
            <a:gs pos="100000">
              <a:schemeClr val="accent6">
                <a:lumMod val="75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4A843B7-8120-43BA-8578-9A356D18A515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1DC5CB5-1B29-497D-96CB-D0EA4B0B9897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2545A64-388C-4A28-B8DE-285C3D20C18C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A483275-FACD-4554-B393-58AA9EFF1FF0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44E9429-C6D1-417A-8981-0B7B938A52CB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540016E3-A13A-442B-B6FE-929E38F220B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nip Diagonal Corner Rectangle 6">
            <a:extLst>
              <a:ext uri="{FF2B5EF4-FFF2-40B4-BE49-F238E27FC236}">
                <a16:creationId xmlns:a16="http://schemas.microsoft.com/office/drawing/2014/main" id="{6A7178B1-2086-4948-8E5D-7FCCDB85B84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000" y="620722"/>
            <a:ext cx="6418778" cy="5286838"/>
          </a:xfrm>
          <a:prstGeom prst="snip2DiagRect">
            <a:avLst>
              <a:gd name="adj1" fmla="val 10973"/>
              <a:gd name="adj2" fmla="val 0"/>
            </a:avLst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9C4F7B7-3909-4584-BC0B-EC0986751498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D2AF63B-4800-4DF8-A106-E5DDE118931D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F832036-EDFC-4F8A-87A7-0877A758EF6E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AE0B50F9-8596-4C37-9386-54573EAE8EBE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F597900-9F69-4891-ABBA-B1CE7E973E71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60447D8-858F-4024-9945-DCFA409AB59E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" name="Content Placeholder 3">
            <a:extLst>
              <a:ext uri="{FF2B5EF4-FFF2-40B4-BE49-F238E27FC236}">
                <a16:creationId xmlns:a16="http://schemas.microsoft.com/office/drawing/2014/main" id="{1E37DEC5-F94A-4219-A12A-D8D401091A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9660" y="694143"/>
            <a:ext cx="2961939" cy="524237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4BC7E79-DCF6-4C71-A3F8-6558BC3F8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2710" y="628617"/>
            <a:ext cx="3971902" cy="302898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/>
              <a:t>Zoom </a:t>
            </a:r>
            <a:r>
              <a:rPr lang="ko-KR" altLang="en-US" sz="4800" dirty="0"/>
              <a:t>시작</a:t>
            </a:r>
            <a:r>
              <a:rPr lang="en-US" altLang="ko-KR" sz="4800" dirty="0"/>
              <a:t>:</a:t>
            </a:r>
            <a:r>
              <a:rPr lang="ko-KR" altLang="en-US" sz="4800" dirty="0"/>
              <a:t> </a:t>
            </a:r>
            <a:r>
              <a:rPr lang="en-US" altLang="ko-KR" sz="4800" dirty="0"/>
              <a:t>start with video</a:t>
            </a:r>
            <a:endParaRPr lang="en-US" sz="4800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56E92EA-C47E-43D1-88C2-D75C788A4000}"/>
              </a:ext>
            </a:extLst>
          </p:cNvPr>
          <p:cNvSpPr/>
          <p:nvPr/>
        </p:nvSpPr>
        <p:spPr>
          <a:xfrm>
            <a:off x="2514388" y="1305282"/>
            <a:ext cx="1259325" cy="138332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193030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5">
                <a:lumMod val="50000"/>
              </a:schemeClr>
            </a:gs>
            <a:gs pos="100000">
              <a:schemeClr val="accent6">
                <a:lumMod val="75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4A843B7-8120-43BA-8578-9A356D18A515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1DC5CB5-1B29-497D-96CB-D0EA4B0B9897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2545A64-388C-4A28-B8DE-285C3D20C18C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A483275-FACD-4554-B393-58AA9EFF1FF0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44E9429-C6D1-417A-8981-0B7B938A52CB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620134F5-B480-4DB0-B774-303975F6E3C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nip Diagonal Corner Rectangle 6">
            <a:extLst>
              <a:ext uri="{FF2B5EF4-FFF2-40B4-BE49-F238E27FC236}">
                <a16:creationId xmlns:a16="http://schemas.microsoft.com/office/drawing/2014/main" id="{D71DC9E5-0EDC-4A5A-86A3-2D9B5540101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5702" y="606367"/>
            <a:ext cx="10948124" cy="3546637"/>
          </a:xfrm>
          <a:prstGeom prst="snip2DiagRect">
            <a:avLst>
              <a:gd name="adj1" fmla="val 13628"/>
              <a:gd name="adj2" fmla="val 0"/>
            </a:avLst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3">
            <a:extLst>
              <a:ext uri="{FF2B5EF4-FFF2-40B4-BE49-F238E27FC236}">
                <a16:creationId xmlns:a16="http://schemas.microsoft.com/office/drawing/2014/main" id="{984D6495-BE39-4FBA-8A77-683D373DF7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4787" y="643193"/>
            <a:ext cx="8620417" cy="3469718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7F30BEB9-EFD1-4A6D-8D6D-F85194424DD9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C90A83DE-CE9B-471E-A7DA-964CEE8A6AD7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7D1770E-F871-4EC1-B8F6-1DDE80065287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3C9A070-05F7-4EA0-852F-C69EE84F875E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9947907D-C7E9-4817-B65F-F737A51D4B07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F38DBB9-17ED-404F-8CF4-B3220ABBAF63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5D8EA2B-76F8-4557-9A35-C0FA069EA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640" y="4414687"/>
            <a:ext cx="10250013" cy="123325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ko-KR" altLang="en-US" sz="4800"/>
              <a:t>초기화면</a:t>
            </a:r>
            <a:endParaRPr lang="en-US" sz="4800"/>
          </a:p>
        </p:txBody>
      </p:sp>
    </p:spTree>
    <p:extLst>
      <p:ext uri="{BB962C8B-B14F-4D97-AF65-F5344CB8AC3E}">
        <p14:creationId xmlns:p14="http://schemas.microsoft.com/office/powerpoint/2010/main" val="920382107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5">
                <a:lumMod val="50000"/>
              </a:schemeClr>
            </a:gs>
            <a:gs pos="100000">
              <a:schemeClr val="accent6">
                <a:lumMod val="75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2B70D-3877-451F-9D6F-4194377BC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주요기능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63A6F-70DD-4891-B52F-F7F7A03E6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Invite</a:t>
            </a:r>
          </a:p>
          <a:p>
            <a:r>
              <a:rPr lang="en-US" sz="3200" dirty="0"/>
              <a:t>Manage participants</a:t>
            </a:r>
          </a:p>
          <a:p>
            <a:r>
              <a:rPr lang="en-US" sz="3200" dirty="0"/>
              <a:t>Share Screen</a:t>
            </a:r>
          </a:p>
          <a:p>
            <a:r>
              <a:rPr lang="en-US" sz="3200" dirty="0"/>
              <a:t>Chatting</a:t>
            </a:r>
          </a:p>
          <a:p>
            <a:r>
              <a:rPr lang="en-US" sz="3200" dirty="0"/>
              <a:t>Record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391984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5">
                <a:lumMod val="50000"/>
              </a:schemeClr>
            </a:gs>
            <a:gs pos="100000">
              <a:schemeClr val="accent6">
                <a:lumMod val="75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4E5E5E-DB94-4CBF-8085-902395B4F94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2BCF48E-8F80-43E2-BA8A-7750CE782C18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EC50E2E3-B4FB-4E5E-BAA9-07BD115C0228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91C5D00-7BAE-483D-9579-5BFB34ABF070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0419FEB-AFE1-42EF-A204-ECA40E61C5B5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C76E213-D98D-4BB4-BF96-16C74888EA9E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DA386923-A2F0-4BE7-9FBB-FD5374C3C50A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Snip Diagonal Corner Rectangle 21">
            <a:extLst>
              <a:ext uri="{FF2B5EF4-FFF2-40B4-BE49-F238E27FC236}">
                <a16:creationId xmlns:a16="http://schemas.microsoft.com/office/drawing/2014/main" id="{10DBDEAA-A78F-46AE-9FBC-55A32049A6C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000" y="620722"/>
            <a:ext cx="6575496" cy="5286838"/>
          </a:xfrm>
          <a:prstGeom prst="snip2DiagRect">
            <a:avLst>
              <a:gd name="adj1" fmla="val 8741"/>
              <a:gd name="adj2" fmla="val 0"/>
            </a:avLst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8C1CE1-9563-4EB4-9270-2DF10D6C667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517" r="6006"/>
          <a:stretch/>
        </p:blipFill>
        <p:spPr>
          <a:xfrm>
            <a:off x="714538" y="1453375"/>
            <a:ext cx="6438372" cy="349599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94273B3-21DA-4640-8BBC-3B822DD1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2709" y="481020"/>
            <a:ext cx="3382941" cy="1142462"/>
          </a:xfrm>
        </p:spPr>
        <p:txBody>
          <a:bodyPr anchor="b">
            <a:normAutofit/>
          </a:bodyPr>
          <a:lstStyle/>
          <a:p>
            <a:r>
              <a:rPr lang="en-US" sz="4000" b="1" dirty="0"/>
              <a:t>Invite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004A1-3DC5-43B3-B881-5DDDC50B3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2709" y="1822449"/>
            <a:ext cx="4383519" cy="3910694"/>
          </a:xfrm>
        </p:spPr>
        <p:txBody>
          <a:bodyPr anchor="t">
            <a:normAutofit/>
          </a:bodyPr>
          <a:lstStyle/>
          <a:p>
            <a:r>
              <a:rPr lang="ko-KR" altLang="en-US" sz="2800" b="1" dirty="0"/>
              <a:t>본인의 이메일 계정을 이용해서 참가자들에게 초청 이메일을 보냄</a:t>
            </a:r>
            <a:endParaRPr lang="en-US" altLang="ko-KR" sz="2800" b="1" dirty="0"/>
          </a:p>
          <a:p>
            <a:r>
              <a:rPr lang="ko-KR" altLang="en-US" sz="2800" b="1" dirty="0"/>
              <a:t>링크가 보내져서 프로그램을 다운로드하고 간단한 회원가입을 거쳐 미팅에 들어올 수 있게 됨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787727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5">
                <a:lumMod val="50000"/>
              </a:schemeClr>
            </a:gs>
            <a:gs pos="100000">
              <a:schemeClr val="accent6">
                <a:lumMod val="75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67797-563D-4899-B367-5990741A7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 participants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BD70C-1998-4680-AE05-688ED6473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sz="2800" dirty="0"/>
              <a:t>개인별로 참가자들의 오디오와 비디오를 컨트롤</a:t>
            </a:r>
            <a:r>
              <a:rPr lang="en-US" altLang="ko-KR" sz="2800" dirty="0"/>
              <a:t>(</a:t>
            </a:r>
            <a:r>
              <a:rPr lang="ko-KR" altLang="en-US" sz="2800" dirty="0"/>
              <a:t>강제로 켜고 끌수 있음</a:t>
            </a:r>
            <a:r>
              <a:rPr lang="en-US" altLang="ko-KR" sz="2800" dirty="0"/>
              <a:t>)</a:t>
            </a:r>
            <a:r>
              <a:rPr lang="ko-KR" altLang="en-US" sz="2800" dirty="0"/>
              <a:t> 할 수 있음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73086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5">
                <a:lumMod val="50000"/>
              </a:schemeClr>
            </a:gs>
            <a:gs pos="100000">
              <a:schemeClr val="accent6">
                <a:lumMod val="75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A57AA-910E-4185-BF36-764681336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</a:t>
            </a:r>
            <a:r>
              <a:rPr lang="ko-KR" altLang="en-US" dirty="0"/>
              <a:t> </a:t>
            </a:r>
            <a:r>
              <a:rPr lang="en-US" altLang="ko-KR" dirty="0"/>
              <a:t>Screen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FB30C-0083-4368-BBCC-66BD01682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sz="2800" dirty="0"/>
              <a:t>자신뿐 아니라 참가자들이 이 버튼을 눌러 자신의 컴퓨터나 셀폰의 스크린을 다른 참가자들과 공유할 수 있음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28869411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34</TotalTime>
  <Words>183</Words>
  <Application>Microsoft Macintosh PowerPoint</Application>
  <PresentationFormat>와이드스크린</PresentationFormat>
  <Paragraphs>33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4" baseType="lpstr">
      <vt:lpstr>Century Gothic</vt:lpstr>
      <vt:lpstr>Wingdings 3</vt:lpstr>
      <vt:lpstr>Slice</vt:lpstr>
      <vt:lpstr>Zoom 활용법</vt:lpstr>
      <vt:lpstr>Zoom 회원가입: zoom.us</vt:lpstr>
      <vt:lpstr>학교에서 이용할 경우</vt:lpstr>
      <vt:lpstr>Zoom 시작: start with video</vt:lpstr>
      <vt:lpstr>초기화면</vt:lpstr>
      <vt:lpstr>주요기능</vt:lpstr>
      <vt:lpstr>Invite</vt:lpstr>
      <vt:lpstr>Manage participants</vt:lpstr>
      <vt:lpstr>Share Screen</vt:lpstr>
      <vt:lpstr>Chatting &amp; Record</vt:lpstr>
      <vt:lpstr>활용범위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Zoom 활용법</dc:title>
  <dc:creator>Kyoungjun Kim</dc:creator>
  <cp:lastModifiedBy>Paul Lim</cp:lastModifiedBy>
  <cp:revision>4</cp:revision>
  <dcterms:created xsi:type="dcterms:W3CDTF">2018-03-20T13:47:58Z</dcterms:created>
  <dcterms:modified xsi:type="dcterms:W3CDTF">2023-07-24T11:49:33Z</dcterms:modified>
</cp:coreProperties>
</file>